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62" r:id="rId4"/>
    <p:sldId id="258" r:id="rId5"/>
    <p:sldId id="261" r:id="rId6"/>
    <p:sldId id="259"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4861BC11-962B-48DA-810A-EA17DBA3B672}"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61BC11-962B-48DA-810A-EA17DBA3B672}"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61BC11-962B-48DA-810A-EA17DBA3B672}"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4861BC11-962B-48DA-810A-EA17DBA3B672}"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61BC11-962B-48DA-810A-EA17DBA3B672}" type="datetimeFigureOut">
              <a:rPr lang="en-US" smtClean="0"/>
              <a:pPr/>
              <a:t>10/6/2010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4861BC11-962B-48DA-810A-EA17DBA3B672}"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4861BC11-962B-48DA-810A-EA17DBA3B672}" type="datetimeFigureOut">
              <a:rPr lang="en-US" smtClean="0"/>
              <a:pPr/>
              <a:t>10/6/2010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4861BC11-962B-48DA-810A-EA17DBA3B672}" type="datetimeFigureOut">
              <a:rPr lang="en-US" smtClean="0"/>
              <a:pPr/>
              <a:t>10/6/2010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61BC11-962B-48DA-810A-EA17DBA3B672}" type="datetimeFigureOut">
              <a:rPr lang="en-US" smtClean="0"/>
              <a:pPr/>
              <a:t>10/6/2010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61BC11-962B-48DA-810A-EA17DBA3B672}"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61BC11-962B-48DA-810A-EA17DBA3B672}" type="datetimeFigureOut">
              <a:rPr lang="en-US" smtClean="0"/>
              <a:pPr/>
              <a:t>10/6/2010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A5BE6DF7-CEB4-430C-B10E-70E9B8DCA3A1}"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861BC11-962B-48DA-810A-EA17DBA3B672}" type="datetimeFigureOut">
              <a:rPr lang="en-US" smtClean="0"/>
              <a:pPr/>
              <a:t>10/6/2010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5BE6DF7-CEB4-430C-B10E-70E9B8DCA3A1}"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4.jpeg"/><Relationship Id="rId7" Type="http://schemas.openxmlformats.org/officeDocument/2006/relationships/hyperlink" Target="http://www.google.co.uk/imgres?imgurl=http://www.joblo.com/newsimages1/prinvern.jpg&amp;imgrefurl=http://www.joblo.com/index.php%3Fid%3D11618&amp;usg=__gFkBiDoxJMEKu30NRP_3KbdY8jA=&amp;h=205&amp;w=300&amp;sz=16&amp;hl=en&amp;start=6&amp;zoom=1&amp;itbs=1&amp;tbnid=coLggvJ0bywOWM:&amp;tbnh=79&amp;tbnw=116&amp;prev=/images%3Fq%3Dthe%2Bprincipal%2Bfrom%2Bthe%2Bbreakfast%2Bclub%26hl%3Den%26safe%3Dvss%26gbv%3D2%26tbs%3Disch:1" TargetMode="External"/><Relationship Id="rId2" Type="http://schemas.openxmlformats.org/officeDocument/2006/relationships/image" Target="../media/image3.jpeg"/><Relationship Id="rId1" Type="http://schemas.openxmlformats.org/officeDocument/2006/relationships/slideLayout" Target="../slideLayouts/slideLayout7.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7.xml"/><Relationship Id="rId5" Type="http://schemas.openxmlformats.org/officeDocument/2006/relationships/image" Target="../media/image13.gif"/><Relationship Id="rId4" Type="http://schemas.openxmlformats.org/officeDocument/2006/relationships/image" Target="../media/image12.jpeg"/></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5786" y="2571744"/>
            <a:ext cx="7772400" cy="1470025"/>
          </a:xfrm>
        </p:spPr>
        <p:txBody>
          <a:bodyPr>
            <a:normAutofit fontScale="90000"/>
          </a:bodyPr>
          <a:lstStyle/>
          <a:p>
            <a:r>
              <a:rPr lang="en-GB" dirty="0" smtClean="0"/>
              <a:t> </a:t>
            </a:r>
            <a:r>
              <a:rPr lang="en-GB" dirty="0" smtClean="0">
                <a:latin typeface="Berlin Sans FB" pitchFamily="34" charset="0"/>
              </a:rPr>
              <a:t>parents, principal and the </a:t>
            </a:r>
            <a:br>
              <a:rPr lang="en-GB" dirty="0" smtClean="0">
                <a:latin typeface="Berlin Sans FB" pitchFamily="34" charset="0"/>
              </a:rPr>
            </a:br>
            <a:r>
              <a:rPr lang="en-GB" dirty="0" smtClean="0">
                <a:latin typeface="Berlin Sans FB" pitchFamily="34" charset="0"/>
              </a:rPr>
              <a:t>janitor</a:t>
            </a:r>
            <a:r>
              <a:rPr lang="en-GB" dirty="0"/>
              <a:t/>
            </a:r>
            <a:br>
              <a:rPr lang="en-GB" dirty="0"/>
            </a:br>
            <a:endParaRPr lang="en-GB" dirty="0"/>
          </a:p>
        </p:txBody>
      </p:sp>
      <p:pic>
        <p:nvPicPr>
          <p:cNvPr id="12289" name="Picture 1" descr="N:\My Pictures\breakfast_club.jpg"/>
          <p:cNvPicPr>
            <a:picLocks noChangeAspect="1" noChangeArrowheads="1"/>
          </p:cNvPicPr>
          <p:nvPr/>
        </p:nvPicPr>
        <p:blipFill>
          <a:blip r:embed="rId2"/>
          <a:srcRect/>
          <a:stretch>
            <a:fillRect/>
          </a:stretch>
        </p:blipFill>
        <p:spPr bwMode="auto">
          <a:xfrm>
            <a:off x="5715008" y="0"/>
            <a:ext cx="3167058" cy="2375294"/>
          </a:xfrm>
          <a:prstGeom prst="rect">
            <a:avLst/>
          </a:prstGeom>
          <a:noFill/>
        </p:spPr>
      </p:pic>
      <p:pic>
        <p:nvPicPr>
          <p:cNvPr id="12291" name="Picture 3" descr="http://www.premiere.com/var/ezflow_site/storage/images/list/10-schoolhouse-flicks-that-rock/4.-the-breakfast-club-19852/44165-1-eng-US/4.-The-Breakfast-Club-1985_imagelarge.jpg"/>
          <p:cNvPicPr>
            <a:picLocks noChangeAspect="1" noChangeArrowheads="1"/>
          </p:cNvPicPr>
          <p:nvPr/>
        </p:nvPicPr>
        <p:blipFill>
          <a:blip r:embed="rId3"/>
          <a:srcRect/>
          <a:stretch>
            <a:fillRect/>
          </a:stretch>
        </p:blipFill>
        <p:spPr bwMode="auto">
          <a:xfrm>
            <a:off x="214281" y="3358994"/>
            <a:ext cx="2571769" cy="3499005"/>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latin typeface="Berlin Sans FB" pitchFamily="34" charset="0"/>
              </a:rPr>
              <a:t>T</a:t>
            </a:r>
            <a:r>
              <a:rPr lang="en-GB" sz="3200" dirty="0" smtClean="0">
                <a:latin typeface="Berlin Sans FB" pitchFamily="34" charset="0"/>
              </a:rPr>
              <a:t>he parents. </a:t>
            </a:r>
            <a:endParaRPr lang="en-GB" sz="3200" dirty="0">
              <a:latin typeface="Berlin Sans FB" pitchFamily="34" charset="0"/>
            </a:endParaRPr>
          </a:p>
        </p:txBody>
      </p:sp>
      <p:sp>
        <p:nvSpPr>
          <p:cNvPr id="3" name="Content Placeholder 2"/>
          <p:cNvSpPr>
            <a:spLocks noGrp="1"/>
          </p:cNvSpPr>
          <p:nvPr>
            <p:ph idx="1"/>
          </p:nvPr>
        </p:nvSpPr>
        <p:spPr/>
        <p:txBody>
          <a:bodyPr>
            <a:normAutofit/>
          </a:bodyPr>
          <a:lstStyle/>
          <a:p>
            <a:r>
              <a:rPr lang="en-GB" sz="1800" dirty="0" smtClean="0">
                <a:latin typeface="Berlin Sans FB" pitchFamily="34" charset="0"/>
              </a:rPr>
              <a:t>When the kids are just about to get out the car the kids get spoken to bluntly, nagging them like when Bryan gets out his mums goes “don’t just sit there study”. When Andy gets out his dads car his dads says to him you can do it but don’t get caught. When Claire gets out her car her dad goes don’t worry ill make it up to you, bender doesn’t get a lift from his mum and dad he walks. Then Allison comes along and she jumps out and goes to speak to her mum/dad and they drive off this tells you  the mum and dads don’t care about them apart from Claire’s dad he tries to get her out of it that shows he is a pushover.</a:t>
            </a:r>
            <a:endParaRPr lang="en-GB" sz="1800" dirty="0">
              <a:latin typeface="Berlin Sans FB" pitchFamily="34"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descr="http://images.huffingtonpost.com/2008-01-29-bush_principal.jpg"/>
          <p:cNvPicPr>
            <a:picLocks noChangeAspect="1" noChangeArrowheads="1"/>
          </p:cNvPicPr>
          <p:nvPr/>
        </p:nvPicPr>
        <p:blipFill>
          <a:blip r:embed="rId2"/>
          <a:srcRect/>
          <a:stretch>
            <a:fillRect/>
          </a:stretch>
        </p:blipFill>
        <p:spPr bwMode="auto">
          <a:xfrm>
            <a:off x="0" y="0"/>
            <a:ext cx="3810000" cy="2562225"/>
          </a:xfrm>
          <a:prstGeom prst="rect">
            <a:avLst/>
          </a:prstGeom>
          <a:noFill/>
        </p:spPr>
      </p:pic>
      <p:pic>
        <p:nvPicPr>
          <p:cNvPr id="17412" name="Picture 4" descr="http://www.riverblue.com/hughes/gleasonnew1.jpg"/>
          <p:cNvPicPr>
            <a:picLocks noChangeAspect="1" noChangeArrowheads="1"/>
          </p:cNvPicPr>
          <p:nvPr/>
        </p:nvPicPr>
        <p:blipFill>
          <a:blip r:embed="rId3"/>
          <a:srcRect/>
          <a:stretch>
            <a:fillRect/>
          </a:stretch>
        </p:blipFill>
        <p:spPr bwMode="auto">
          <a:xfrm>
            <a:off x="3428992" y="2500306"/>
            <a:ext cx="2573280" cy="3286148"/>
          </a:xfrm>
          <a:prstGeom prst="rect">
            <a:avLst/>
          </a:prstGeom>
          <a:noFill/>
        </p:spPr>
      </p:pic>
      <p:pic>
        <p:nvPicPr>
          <p:cNvPr id="17414" name="Picture 6" descr="http://images.dawgsports.com/images/admin/Principal_from_Breakfast_Club.jpg"/>
          <p:cNvPicPr>
            <a:picLocks noChangeAspect="1" noChangeArrowheads="1"/>
          </p:cNvPicPr>
          <p:nvPr/>
        </p:nvPicPr>
        <p:blipFill>
          <a:blip r:embed="rId4"/>
          <a:srcRect/>
          <a:stretch>
            <a:fillRect/>
          </a:stretch>
        </p:blipFill>
        <p:spPr bwMode="auto">
          <a:xfrm>
            <a:off x="0" y="2500306"/>
            <a:ext cx="3429000" cy="2286000"/>
          </a:xfrm>
          <a:prstGeom prst="rect">
            <a:avLst/>
          </a:prstGeom>
          <a:noFill/>
        </p:spPr>
      </p:pic>
      <p:pic>
        <p:nvPicPr>
          <p:cNvPr id="17416" name="Picture 8" descr="http://johnlarroquetteproject.com/wordpress/wp-content/uploads/2008/02/principal-vernon.jpg"/>
          <p:cNvPicPr>
            <a:picLocks noChangeAspect="1" noChangeArrowheads="1"/>
          </p:cNvPicPr>
          <p:nvPr/>
        </p:nvPicPr>
        <p:blipFill>
          <a:blip r:embed="rId5"/>
          <a:srcRect/>
          <a:stretch>
            <a:fillRect/>
          </a:stretch>
        </p:blipFill>
        <p:spPr bwMode="auto">
          <a:xfrm>
            <a:off x="3714744" y="0"/>
            <a:ext cx="3048000" cy="2571744"/>
          </a:xfrm>
          <a:prstGeom prst="rect">
            <a:avLst/>
          </a:prstGeom>
          <a:noFill/>
        </p:spPr>
      </p:pic>
      <p:pic>
        <p:nvPicPr>
          <p:cNvPr id="17418" name="Picture 10" descr="http://graphics8.nytimes.com/images/2006/05/29/arts/29gleason_190.jpg"/>
          <p:cNvPicPr>
            <a:picLocks noChangeAspect="1" noChangeArrowheads="1"/>
          </p:cNvPicPr>
          <p:nvPr/>
        </p:nvPicPr>
        <p:blipFill>
          <a:blip r:embed="rId6"/>
          <a:srcRect/>
          <a:stretch>
            <a:fillRect/>
          </a:stretch>
        </p:blipFill>
        <p:spPr bwMode="auto">
          <a:xfrm>
            <a:off x="1785918" y="4419600"/>
            <a:ext cx="1809750" cy="2438400"/>
          </a:xfrm>
          <a:prstGeom prst="rect">
            <a:avLst/>
          </a:prstGeom>
          <a:noFill/>
        </p:spPr>
      </p:pic>
      <p:pic>
        <p:nvPicPr>
          <p:cNvPr id="17420" name="Picture 12" descr="http://t0.gstatic.com/images?q=tbn:coLggvJ0bywOWM:http://www.joblo.com/newsimages1/prinvern.jpg">
            <a:hlinkClick r:id="rId7"/>
          </p:cNvPr>
          <p:cNvPicPr>
            <a:picLocks noChangeAspect="1" noChangeArrowheads="1"/>
          </p:cNvPicPr>
          <p:nvPr/>
        </p:nvPicPr>
        <p:blipFill>
          <a:blip r:embed="rId8"/>
          <a:srcRect/>
          <a:stretch>
            <a:fillRect/>
          </a:stretch>
        </p:blipFill>
        <p:spPr bwMode="auto">
          <a:xfrm>
            <a:off x="5857884" y="2357430"/>
            <a:ext cx="2249843" cy="2000264"/>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latin typeface="Berlin Sans FB" pitchFamily="34" charset="0"/>
              </a:rPr>
              <a:t>The principal.</a:t>
            </a:r>
            <a:endParaRPr lang="en-GB" sz="3200" dirty="0">
              <a:latin typeface="Berlin Sans FB" pitchFamily="34" charset="0"/>
            </a:endParaRPr>
          </a:p>
        </p:txBody>
      </p:sp>
      <p:sp>
        <p:nvSpPr>
          <p:cNvPr id="3" name="Content Placeholder 2"/>
          <p:cNvSpPr>
            <a:spLocks noGrp="1"/>
          </p:cNvSpPr>
          <p:nvPr>
            <p:ph idx="1"/>
          </p:nvPr>
        </p:nvSpPr>
        <p:spPr/>
        <p:txBody>
          <a:bodyPr>
            <a:normAutofit/>
          </a:bodyPr>
          <a:lstStyle/>
          <a:p>
            <a:r>
              <a:rPr lang="en-GB" sz="1800" dirty="0" smtClean="0">
                <a:latin typeface="Berlin Sans FB" pitchFamily="34" charset="0"/>
              </a:rPr>
              <a:t>the principal talks to all the kids like crap he calls them all names like “basket case” about Allison, calls Claire a “princess”, calls bender “criminal” and Andrew a “jock”</a:t>
            </a:r>
            <a:endParaRPr lang="en-GB" sz="1800" dirty="0">
              <a:latin typeface="Berlin Sans FB" pitchFamily="34" charset="0"/>
            </a:endParaRPr>
          </a:p>
        </p:txBody>
      </p:sp>
      <p:pic>
        <p:nvPicPr>
          <p:cNvPr id="2050" name="Picture 2" descr="http://www.driko.org/blogicons/paulgleason_breakfastclub.jpg"/>
          <p:cNvPicPr>
            <a:picLocks noChangeAspect="1" noChangeArrowheads="1"/>
          </p:cNvPicPr>
          <p:nvPr/>
        </p:nvPicPr>
        <p:blipFill>
          <a:blip r:embed="rId2"/>
          <a:srcRect/>
          <a:stretch>
            <a:fillRect/>
          </a:stretch>
        </p:blipFill>
        <p:spPr bwMode="auto">
          <a:xfrm>
            <a:off x="928661" y="3286124"/>
            <a:ext cx="3015435" cy="2909895"/>
          </a:xfrm>
          <a:prstGeom prst="rect">
            <a:avLst/>
          </a:prstGeom>
          <a:noFill/>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descr="http://www.redstaplerchronicles.com/wp-content/uploads/2009/05/carlthejanitor.jpg"/>
          <p:cNvPicPr>
            <a:picLocks noChangeAspect="1" noChangeArrowheads="1"/>
          </p:cNvPicPr>
          <p:nvPr/>
        </p:nvPicPr>
        <p:blipFill>
          <a:blip r:embed="rId2"/>
          <a:srcRect/>
          <a:stretch>
            <a:fillRect/>
          </a:stretch>
        </p:blipFill>
        <p:spPr bwMode="auto">
          <a:xfrm>
            <a:off x="0" y="0"/>
            <a:ext cx="2786058" cy="2786058"/>
          </a:xfrm>
          <a:prstGeom prst="rect">
            <a:avLst/>
          </a:prstGeom>
          <a:noFill/>
        </p:spPr>
      </p:pic>
      <p:pic>
        <p:nvPicPr>
          <p:cNvPr id="18436" name="Picture 4" descr="http://thepapermacheteshow.com/wp-content/uploads/bfast.jpg"/>
          <p:cNvPicPr>
            <a:picLocks noChangeAspect="1" noChangeArrowheads="1"/>
          </p:cNvPicPr>
          <p:nvPr/>
        </p:nvPicPr>
        <p:blipFill>
          <a:blip r:embed="rId3"/>
          <a:srcRect/>
          <a:stretch>
            <a:fillRect/>
          </a:stretch>
        </p:blipFill>
        <p:spPr bwMode="auto">
          <a:xfrm>
            <a:off x="2571736" y="2357430"/>
            <a:ext cx="1905000" cy="1905000"/>
          </a:xfrm>
          <a:prstGeom prst="rect">
            <a:avLst/>
          </a:prstGeom>
          <a:noFill/>
        </p:spPr>
      </p:pic>
      <p:pic>
        <p:nvPicPr>
          <p:cNvPr id="18438" name="Picture 6" descr="http://www.davidlouisedelman.com/wp-content/uploads/john-kapelos.jpg"/>
          <p:cNvPicPr>
            <a:picLocks noChangeAspect="1" noChangeArrowheads="1"/>
          </p:cNvPicPr>
          <p:nvPr/>
        </p:nvPicPr>
        <p:blipFill>
          <a:blip r:embed="rId4"/>
          <a:srcRect/>
          <a:stretch>
            <a:fillRect/>
          </a:stretch>
        </p:blipFill>
        <p:spPr bwMode="auto">
          <a:xfrm>
            <a:off x="4429124" y="1000108"/>
            <a:ext cx="3214693" cy="2962560"/>
          </a:xfrm>
          <a:prstGeom prst="rect">
            <a:avLst/>
          </a:prstGeom>
          <a:noFill/>
        </p:spPr>
      </p:pic>
      <p:pic>
        <p:nvPicPr>
          <p:cNvPr id="18440" name="Picture 8" descr="http://www.wearysloth.com/Gallery/ActorsK/9069-2399.gif"/>
          <p:cNvPicPr>
            <a:picLocks noChangeAspect="1" noChangeArrowheads="1"/>
          </p:cNvPicPr>
          <p:nvPr/>
        </p:nvPicPr>
        <p:blipFill>
          <a:blip r:embed="rId5"/>
          <a:srcRect/>
          <a:stretch>
            <a:fillRect/>
          </a:stretch>
        </p:blipFill>
        <p:spPr bwMode="auto">
          <a:xfrm>
            <a:off x="142844" y="4143380"/>
            <a:ext cx="3048000" cy="2286000"/>
          </a:xfrm>
          <a:prstGeom prst="rect">
            <a:avLst/>
          </a:prstGeom>
          <a:noFill/>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GB" sz="3200" dirty="0" smtClean="0">
                <a:latin typeface="Berlin Sans FB" pitchFamily="34" charset="0"/>
              </a:rPr>
              <a:t>The janitor (Carl)</a:t>
            </a:r>
            <a:endParaRPr lang="en-GB" sz="3200" dirty="0">
              <a:latin typeface="Berlin Sans FB" pitchFamily="34" charset="0"/>
            </a:endParaRPr>
          </a:p>
        </p:txBody>
      </p:sp>
      <p:sp>
        <p:nvSpPr>
          <p:cNvPr id="3" name="Content Placeholder 2"/>
          <p:cNvSpPr>
            <a:spLocks noGrp="1"/>
          </p:cNvSpPr>
          <p:nvPr>
            <p:ph idx="1"/>
          </p:nvPr>
        </p:nvSpPr>
        <p:spPr/>
        <p:txBody>
          <a:bodyPr>
            <a:normAutofit/>
          </a:bodyPr>
          <a:lstStyle/>
          <a:p>
            <a:r>
              <a:rPr lang="en-GB" sz="1800" dirty="0" smtClean="0">
                <a:latin typeface="Berlin Sans FB" pitchFamily="34" charset="0"/>
              </a:rPr>
              <a:t>Carl the janitor speaks to bender rudely because he swears at him and says “ill see you next Saturday” because bender has nothing else to do so gets a Saturday   detention most weeks.</a:t>
            </a:r>
            <a:endParaRPr lang="en-GB" sz="1800" dirty="0">
              <a:latin typeface="Berlin Sans FB" pitchFamily="34" charset="0"/>
            </a:endParaRPr>
          </a:p>
        </p:txBody>
      </p:sp>
      <p:pic>
        <p:nvPicPr>
          <p:cNvPr id="1026" name="Picture 2" descr="http://www.redstaplerchronicles.com/wp-content/uploads/2009/05/carlthejanitor.jpg"/>
          <p:cNvPicPr>
            <a:picLocks noChangeAspect="1" noChangeArrowheads="1"/>
          </p:cNvPicPr>
          <p:nvPr/>
        </p:nvPicPr>
        <p:blipFill>
          <a:blip r:embed="rId2"/>
          <a:srcRect/>
          <a:stretch>
            <a:fillRect/>
          </a:stretch>
        </p:blipFill>
        <p:spPr bwMode="auto">
          <a:xfrm>
            <a:off x="857224" y="4000504"/>
            <a:ext cx="2357438" cy="2357438"/>
          </a:xfrm>
          <a:prstGeom prst="rect">
            <a:avLst/>
          </a:prstGeom>
          <a:noFill/>
        </p:spPr>
      </p:pic>
      <p:pic>
        <p:nvPicPr>
          <p:cNvPr id="1028" name="Picture 4" descr="http://thepapermacheteshow.com/wp-content/uploads/bfast.jpg"/>
          <p:cNvPicPr>
            <a:picLocks noChangeAspect="1" noChangeArrowheads="1"/>
          </p:cNvPicPr>
          <p:nvPr/>
        </p:nvPicPr>
        <p:blipFill>
          <a:blip r:embed="rId3"/>
          <a:srcRect/>
          <a:stretch>
            <a:fillRect/>
          </a:stretch>
        </p:blipFill>
        <p:spPr bwMode="auto">
          <a:xfrm>
            <a:off x="6286512" y="2643182"/>
            <a:ext cx="2119314" cy="2119314"/>
          </a:xfrm>
          <a:prstGeom prst="rect">
            <a:avLst/>
          </a:prstGeom>
          <a:noFill/>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69</TotalTime>
  <Words>228</Words>
  <Application>Microsoft Office PowerPoint</Application>
  <PresentationFormat>On-screen Show (4:3)</PresentationFormat>
  <Paragraphs>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 parents, principal and the  janitor </vt:lpstr>
      <vt:lpstr>The parents. </vt:lpstr>
      <vt:lpstr>Slide 3</vt:lpstr>
      <vt:lpstr>The principal.</vt:lpstr>
      <vt:lpstr>Slide 5</vt:lpstr>
      <vt:lpstr>The janitor (Carl)</vt:lpstr>
    </vt:vector>
  </TitlesOfParts>
  <Company>RM plc</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THE PARENTS DO? </dc:title>
  <dc:creator>07WarrickR</dc:creator>
  <cp:lastModifiedBy>07WarrickR</cp:lastModifiedBy>
  <cp:revision>7</cp:revision>
  <dcterms:created xsi:type="dcterms:W3CDTF">2010-09-29T08:18:14Z</dcterms:created>
  <dcterms:modified xsi:type="dcterms:W3CDTF">2010-10-06T08:41:04Z</dcterms:modified>
</cp:coreProperties>
</file>